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6858000" cy="9144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524" y="-10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4DA2F3-0316-4A68-A1F5-60181CAA54D8}" type="datetimeFigureOut">
              <a:rPr lang="zh-TW" altLang="en-US" smtClean="0"/>
              <a:t>2020/3/10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6FF442-99D5-42A7-B31B-7E56E82A837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812040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FF442-99D5-42A7-B31B-7E56E82A837B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263893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FFE4F-097F-4D08-B32A-798B4BEF2403}" type="datetimeFigureOut">
              <a:rPr lang="zh-TW" altLang="en-US" smtClean="0"/>
              <a:t>2020/3/10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B448C-7CB1-41EA-B0FE-39561CFD137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058907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FFE4F-097F-4D08-B32A-798B4BEF2403}" type="datetimeFigureOut">
              <a:rPr lang="zh-TW" altLang="en-US" smtClean="0"/>
              <a:t>2020/3/10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B448C-7CB1-41EA-B0FE-39561CFD137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980615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FFE4F-097F-4D08-B32A-798B4BEF2403}" type="datetimeFigureOut">
              <a:rPr lang="zh-TW" altLang="en-US" smtClean="0"/>
              <a:t>2020/3/10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B448C-7CB1-41EA-B0FE-39561CFD137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104103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FFE4F-097F-4D08-B32A-798B4BEF2403}" type="datetimeFigureOut">
              <a:rPr lang="zh-TW" altLang="en-US" smtClean="0"/>
              <a:t>2020/3/10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B448C-7CB1-41EA-B0FE-39561CFD137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145565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FFE4F-097F-4D08-B32A-798B4BEF2403}" type="datetimeFigureOut">
              <a:rPr lang="zh-TW" altLang="en-US" smtClean="0"/>
              <a:t>2020/3/10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B448C-7CB1-41EA-B0FE-39561CFD137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149252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FFE4F-097F-4D08-B32A-798B4BEF2403}" type="datetimeFigureOut">
              <a:rPr lang="zh-TW" altLang="en-US" smtClean="0"/>
              <a:t>2020/3/10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B448C-7CB1-41EA-B0FE-39561CFD137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902036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FFE4F-097F-4D08-B32A-798B4BEF2403}" type="datetimeFigureOut">
              <a:rPr lang="zh-TW" altLang="en-US" smtClean="0"/>
              <a:t>2020/3/10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B448C-7CB1-41EA-B0FE-39561CFD137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826542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FFE4F-097F-4D08-B32A-798B4BEF2403}" type="datetimeFigureOut">
              <a:rPr lang="zh-TW" altLang="en-US" smtClean="0"/>
              <a:t>2020/3/10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B448C-7CB1-41EA-B0FE-39561CFD137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904148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FFE4F-097F-4D08-B32A-798B4BEF2403}" type="datetimeFigureOut">
              <a:rPr lang="zh-TW" altLang="en-US" smtClean="0"/>
              <a:t>2020/3/10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B448C-7CB1-41EA-B0FE-39561CFD137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613255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FFE4F-097F-4D08-B32A-798B4BEF2403}" type="datetimeFigureOut">
              <a:rPr lang="zh-TW" altLang="en-US" smtClean="0"/>
              <a:t>2020/3/10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B448C-7CB1-41EA-B0FE-39561CFD137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308725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FFE4F-097F-4D08-B32A-798B4BEF2403}" type="datetimeFigureOut">
              <a:rPr lang="zh-TW" altLang="en-US" smtClean="0"/>
              <a:t>2020/3/10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B448C-7CB1-41EA-B0FE-39561CFD137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919693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CFFE4F-097F-4D08-B32A-798B4BEF2403}" type="datetimeFigureOut">
              <a:rPr lang="zh-TW" altLang="en-US" smtClean="0"/>
              <a:t>2020/3/10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9B448C-7CB1-41EA-B0FE-39561CFD137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038795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7613" y="611560"/>
            <a:ext cx="2560637" cy="1858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588929" y="0"/>
            <a:ext cx="5829300" cy="1235535"/>
          </a:xfrm>
        </p:spPr>
        <p:txBody>
          <a:bodyPr>
            <a:normAutofit fontScale="90000"/>
          </a:bodyPr>
          <a:lstStyle/>
          <a:p>
            <a:r>
              <a:rPr lang="zh-TW" altLang="en-US" sz="2700" b="1" dirty="0" smtClean="0">
                <a:solidFill>
                  <a:srgbClr val="FF0000"/>
                </a:solidFill>
              </a:rPr>
              <a:t>社團法人中華整體美容自然療法協會</a:t>
            </a:r>
            <a:br>
              <a:rPr lang="zh-TW" altLang="en-US" sz="2700" b="1" dirty="0" smtClean="0">
                <a:solidFill>
                  <a:srgbClr val="FF0000"/>
                </a:solidFill>
              </a:rPr>
            </a:br>
            <a:r>
              <a:rPr lang="zh-TW" altLang="en-US" sz="2700" b="1" dirty="0" smtClean="0">
                <a:solidFill>
                  <a:srgbClr val="FF0000"/>
                </a:solidFill>
              </a:rPr>
              <a:t>自然療法師證照班招生</a:t>
            </a:r>
            <a:r>
              <a:rPr lang="zh-TW" altLang="en-US" b="1" dirty="0" smtClean="0"/>
              <a:t/>
            </a:r>
            <a:br>
              <a:rPr lang="zh-TW" altLang="en-US" b="1" dirty="0" smtClean="0"/>
            </a:br>
            <a:r>
              <a:rPr lang="zh-TW" altLang="en-US" dirty="0" smtClean="0"/>
              <a:t> </a:t>
            </a:r>
            <a:endParaRPr lang="zh-TW" alt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0012" y="2470523"/>
            <a:ext cx="2255837" cy="3236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矩形 3"/>
          <p:cNvSpPr/>
          <p:nvPr/>
        </p:nvSpPr>
        <p:spPr>
          <a:xfrm>
            <a:off x="116699" y="611560"/>
            <a:ext cx="3429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zh-TW" altLang="en-US" sz="1600" b="1" dirty="0" smtClean="0">
                <a:solidFill>
                  <a:srgbClr val="00B050"/>
                </a:solidFill>
              </a:rPr>
              <a:t>★</a:t>
            </a:r>
            <a:r>
              <a:rPr lang="zh-TW" altLang="en-US" sz="1600" b="1" dirty="0" smtClean="0">
                <a:solidFill>
                  <a:srgbClr val="FF0000"/>
                </a:solidFill>
              </a:rPr>
              <a:t>課程</a:t>
            </a:r>
            <a:r>
              <a:rPr lang="en-US" altLang="zh-TW" sz="1600" b="1" dirty="0" smtClean="0">
                <a:solidFill>
                  <a:srgbClr val="FF0000"/>
                </a:solidFill>
              </a:rPr>
              <a:t>36</a:t>
            </a:r>
            <a:r>
              <a:rPr lang="zh-TW" altLang="en-US" sz="1600" b="1" dirty="0" smtClean="0">
                <a:solidFill>
                  <a:srgbClr val="FF0000"/>
                </a:solidFill>
              </a:rPr>
              <a:t>小時 </a:t>
            </a:r>
          </a:p>
          <a:p>
            <a:r>
              <a:rPr lang="zh-TW" altLang="en-US" sz="1600" b="1" dirty="0" smtClean="0">
                <a:solidFill>
                  <a:srgbClr val="FF0000"/>
                </a:solidFill>
              </a:rPr>
              <a:t>          *</a:t>
            </a:r>
            <a:r>
              <a:rPr lang="zh-TW" altLang="en-US" sz="1600" b="1" dirty="0" smtClean="0">
                <a:solidFill>
                  <a:srgbClr val="00B050"/>
                </a:solidFill>
              </a:rPr>
              <a:t>失業備胎 </a:t>
            </a:r>
            <a:r>
              <a:rPr lang="zh-TW" altLang="en-US" sz="1600" b="1" dirty="0" smtClean="0">
                <a:solidFill>
                  <a:srgbClr val="FF0000"/>
                </a:solidFill>
              </a:rPr>
              <a:t>*</a:t>
            </a:r>
            <a:r>
              <a:rPr lang="zh-TW" altLang="en-US" sz="1600" b="1" dirty="0" smtClean="0">
                <a:solidFill>
                  <a:srgbClr val="00B050"/>
                </a:solidFill>
              </a:rPr>
              <a:t> 二度就業 </a:t>
            </a:r>
          </a:p>
          <a:p>
            <a:r>
              <a:rPr lang="zh-TW" altLang="en-US" sz="1600" b="1" dirty="0" smtClean="0">
                <a:solidFill>
                  <a:srgbClr val="FF0000"/>
                </a:solidFill>
              </a:rPr>
              <a:t>                   *</a:t>
            </a:r>
            <a:r>
              <a:rPr lang="zh-TW" altLang="en-US" sz="1600" b="1" dirty="0" smtClean="0">
                <a:solidFill>
                  <a:srgbClr val="00B050"/>
                </a:solidFill>
              </a:rPr>
              <a:t>助人健康  </a:t>
            </a:r>
            <a:r>
              <a:rPr lang="zh-TW" altLang="en-US" sz="1600" b="1" dirty="0" smtClean="0">
                <a:solidFill>
                  <a:srgbClr val="FF0000"/>
                </a:solidFill>
              </a:rPr>
              <a:t>*</a:t>
            </a:r>
            <a:r>
              <a:rPr lang="zh-TW" altLang="en-US" sz="1600" b="1" dirty="0" smtClean="0">
                <a:solidFill>
                  <a:srgbClr val="00B050"/>
                </a:solidFill>
              </a:rPr>
              <a:t>功德無量</a:t>
            </a:r>
            <a:r>
              <a:rPr lang="zh-TW" altLang="en-US" sz="1600" dirty="0" smtClean="0">
                <a:solidFill>
                  <a:srgbClr val="00B050"/>
                </a:solidFill>
              </a:rPr>
              <a:t> </a:t>
            </a:r>
            <a:endParaRPr lang="zh-TW" altLang="en-US" sz="1600" dirty="0">
              <a:solidFill>
                <a:srgbClr val="00B050"/>
              </a:solidFill>
            </a:endParaRPr>
          </a:p>
        </p:txBody>
      </p:sp>
      <p:sp>
        <p:nvSpPr>
          <p:cNvPr id="5" name="矩形 4"/>
          <p:cNvSpPr/>
          <p:nvPr/>
        </p:nvSpPr>
        <p:spPr>
          <a:xfrm>
            <a:off x="142662" y="1331640"/>
            <a:ext cx="3862793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1600" dirty="0" smtClean="0">
                <a:solidFill>
                  <a:srgbClr val="FF0000"/>
                </a:solidFill>
              </a:rPr>
              <a:t>★</a:t>
            </a:r>
            <a:r>
              <a:rPr lang="zh-TW" altLang="en-US" sz="1600" b="1" dirty="0" smtClean="0">
                <a:solidFill>
                  <a:srgbClr val="00B050"/>
                </a:solidFill>
              </a:rPr>
              <a:t>中醫概論</a:t>
            </a:r>
          </a:p>
          <a:p>
            <a:r>
              <a:rPr lang="zh-TW" altLang="en-US" sz="1600" b="1" dirty="0" smtClean="0">
                <a:solidFill>
                  <a:srgbClr val="FF0000"/>
                </a:solidFill>
              </a:rPr>
              <a:t>*</a:t>
            </a:r>
            <a:r>
              <a:rPr lang="zh-TW" altLang="en-US" sz="1600" b="1" dirty="0" smtClean="0">
                <a:solidFill>
                  <a:srgbClr val="00B050"/>
                </a:solidFill>
              </a:rPr>
              <a:t>經絡穴道教學 </a:t>
            </a:r>
            <a:r>
              <a:rPr lang="zh-TW" altLang="en-US" sz="1600" b="1" dirty="0" smtClean="0">
                <a:solidFill>
                  <a:srgbClr val="FF0000"/>
                </a:solidFill>
              </a:rPr>
              <a:t>*</a:t>
            </a:r>
            <a:r>
              <a:rPr lang="zh-TW" altLang="en-US" sz="1600" b="1" dirty="0" smtClean="0">
                <a:solidFill>
                  <a:srgbClr val="00B050"/>
                </a:solidFill>
              </a:rPr>
              <a:t>脊椎神經病變                                                                                                                                                      </a:t>
            </a:r>
            <a:r>
              <a:rPr lang="zh-TW" altLang="en-US" sz="1600" b="1" dirty="0" smtClean="0">
                <a:solidFill>
                  <a:srgbClr val="FF0000"/>
                </a:solidFill>
              </a:rPr>
              <a:t>*</a:t>
            </a:r>
            <a:r>
              <a:rPr lang="zh-TW" altLang="en-US" sz="1600" b="1" dirty="0" smtClean="0">
                <a:solidFill>
                  <a:srgbClr val="00B050"/>
                </a:solidFill>
              </a:rPr>
              <a:t>飲食調理</a:t>
            </a:r>
            <a:r>
              <a:rPr lang="zh-TW" altLang="en-US" sz="1600" b="1" dirty="0" smtClean="0">
                <a:solidFill>
                  <a:srgbClr val="FF0000"/>
                </a:solidFill>
              </a:rPr>
              <a:t>*</a:t>
            </a:r>
            <a:r>
              <a:rPr lang="zh-TW" altLang="en-US" sz="1600" b="1" dirty="0" smtClean="0">
                <a:solidFill>
                  <a:srgbClr val="00B050"/>
                </a:solidFill>
              </a:rPr>
              <a:t>自律神經病變 </a:t>
            </a:r>
            <a:r>
              <a:rPr lang="zh-TW" altLang="en-US" sz="1600" b="1" dirty="0" smtClean="0">
                <a:solidFill>
                  <a:srgbClr val="FF0000"/>
                </a:solidFill>
              </a:rPr>
              <a:t>*</a:t>
            </a:r>
            <a:r>
              <a:rPr lang="zh-TW" altLang="en-US" sz="1600" b="1" dirty="0" smtClean="0">
                <a:solidFill>
                  <a:srgbClr val="00B050"/>
                </a:solidFill>
              </a:rPr>
              <a:t>健康管理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  <a:r>
              <a:rPr lang="zh-TW" altLang="en-US" sz="1600" b="1" dirty="0" smtClean="0">
                <a:solidFill>
                  <a:srgbClr val="FF0000"/>
                </a:solidFill>
              </a:rPr>
              <a:t>*</a:t>
            </a:r>
            <a:r>
              <a:rPr lang="zh-TW" altLang="en-US" sz="1600" b="1" dirty="0" smtClean="0">
                <a:solidFill>
                  <a:srgbClr val="00B050"/>
                </a:solidFill>
              </a:rPr>
              <a:t>美容養生精油應用 </a:t>
            </a:r>
          </a:p>
          <a:p>
            <a:r>
              <a:rPr lang="zh-TW" altLang="en-US" sz="1600" b="1" dirty="0" smtClean="0">
                <a:solidFill>
                  <a:srgbClr val="FF0000"/>
                </a:solidFill>
              </a:rPr>
              <a:t>*</a:t>
            </a:r>
            <a:r>
              <a:rPr lang="zh-TW" altLang="en-US" sz="1600" b="1" dirty="0" smtClean="0">
                <a:solidFill>
                  <a:srgbClr val="00B050"/>
                </a:solidFill>
              </a:rPr>
              <a:t>推拿 </a:t>
            </a:r>
            <a:r>
              <a:rPr lang="en-US" altLang="zh-TW" sz="1600" b="1" dirty="0" smtClean="0">
                <a:solidFill>
                  <a:srgbClr val="FF0000"/>
                </a:solidFill>
              </a:rPr>
              <a:t>. </a:t>
            </a:r>
            <a:r>
              <a:rPr lang="zh-TW" altLang="en-US" sz="1600" b="1" dirty="0" smtClean="0">
                <a:solidFill>
                  <a:srgbClr val="00B050"/>
                </a:solidFill>
              </a:rPr>
              <a:t>整復</a:t>
            </a:r>
            <a:r>
              <a:rPr lang="zh-TW" altLang="en-US" sz="1600" b="1" dirty="0" smtClean="0">
                <a:solidFill>
                  <a:srgbClr val="FF0000"/>
                </a:solidFill>
              </a:rPr>
              <a:t> </a:t>
            </a:r>
            <a:r>
              <a:rPr lang="en-US" altLang="zh-TW" sz="1600" b="1" dirty="0" smtClean="0">
                <a:solidFill>
                  <a:srgbClr val="FF0000"/>
                </a:solidFill>
              </a:rPr>
              <a:t>. </a:t>
            </a:r>
            <a:r>
              <a:rPr lang="zh-TW" altLang="en-US" sz="1600" b="1" dirty="0" smtClean="0">
                <a:solidFill>
                  <a:srgbClr val="00B050"/>
                </a:solidFill>
              </a:rPr>
              <a:t>拔罐</a:t>
            </a:r>
            <a:r>
              <a:rPr lang="zh-TW" altLang="en-US" sz="1600" b="1" dirty="0" smtClean="0">
                <a:solidFill>
                  <a:srgbClr val="FF0000"/>
                </a:solidFill>
              </a:rPr>
              <a:t> </a:t>
            </a:r>
            <a:r>
              <a:rPr lang="en-US" altLang="zh-TW" sz="1600" b="1" dirty="0" smtClean="0">
                <a:solidFill>
                  <a:srgbClr val="FF0000"/>
                </a:solidFill>
              </a:rPr>
              <a:t>. </a:t>
            </a:r>
            <a:r>
              <a:rPr lang="zh-TW" altLang="en-US" sz="1600" b="1" dirty="0" smtClean="0">
                <a:solidFill>
                  <a:srgbClr val="00B050"/>
                </a:solidFill>
              </a:rPr>
              <a:t>指壓</a:t>
            </a:r>
            <a:r>
              <a:rPr lang="zh-TW" altLang="en-US" sz="1600" b="1" dirty="0" smtClean="0">
                <a:solidFill>
                  <a:srgbClr val="FF0000"/>
                </a:solidFill>
              </a:rPr>
              <a:t> </a:t>
            </a:r>
            <a:r>
              <a:rPr lang="en-US" altLang="zh-TW" sz="1600" b="1" dirty="0" smtClean="0">
                <a:solidFill>
                  <a:srgbClr val="FF0000"/>
                </a:solidFill>
              </a:rPr>
              <a:t>. </a:t>
            </a:r>
            <a:r>
              <a:rPr lang="zh-TW" altLang="en-US" sz="1600" b="1" dirty="0" smtClean="0">
                <a:solidFill>
                  <a:srgbClr val="00B050"/>
                </a:solidFill>
              </a:rPr>
              <a:t>括痧 </a:t>
            </a:r>
            <a:r>
              <a:rPr lang="en-US" altLang="zh-TW" sz="1600" b="1" dirty="0" smtClean="0">
                <a:solidFill>
                  <a:srgbClr val="FF0000"/>
                </a:solidFill>
              </a:rPr>
              <a:t>. </a:t>
            </a:r>
          </a:p>
          <a:p>
            <a:r>
              <a:rPr lang="en-US" altLang="zh-TW" sz="1600" b="1" dirty="0" smtClean="0">
                <a:solidFill>
                  <a:srgbClr val="00B050"/>
                </a:solidFill>
              </a:rPr>
              <a:t>   </a:t>
            </a:r>
            <a:r>
              <a:rPr lang="zh-TW" altLang="en-US" sz="1600" b="1" dirty="0" smtClean="0">
                <a:solidFill>
                  <a:srgbClr val="00B050"/>
                </a:solidFill>
              </a:rPr>
              <a:t>腳底按摩 </a:t>
            </a:r>
            <a:r>
              <a:rPr lang="en-US" altLang="zh-TW" sz="1600" b="1" dirty="0" smtClean="0">
                <a:solidFill>
                  <a:srgbClr val="FF0000"/>
                </a:solidFill>
              </a:rPr>
              <a:t>.</a:t>
            </a:r>
            <a:r>
              <a:rPr lang="en-US" altLang="zh-TW" sz="1600" b="1" dirty="0" smtClean="0">
                <a:solidFill>
                  <a:srgbClr val="00B050"/>
                </a:solidFill>
              </a:rPr>
              <a:t> </a:t>
            </a:r>
            <a:r>
              <a:rPr lang="zh-TW" altLang="en-US" sz="1600" b="1" dirty="0" smtClean="0">
                <a:solidFill>
                  <a:srgbClr val="00B050"/>
                </a:solidFill>
              </a:rPr>
              <a:t>氣功 </a:t>
            </a:r>
            <a:r>
              <a:rPr lang="en-US" altLang="zh-TW" sz="1600" b="1" dirty="0" smtClean="0">
                <a:solidFill>
                  <a:srgbClr val="FF0000"/>
                </a:solidFill>
              </a:rPr>
              <a:t>.</a:t>
            </a:r>
            <a:endParaRPr lang="zh-TW" altLang="en-US" sz="1600" b="1" dirty="0">
              <a:solidFill>
                <a:srgbClr val="FF0000"/>
              </a:solidFill>
            </a:endParaRPr>
          </a:p>
        </p:txBody>
      </p:sp>
      <p:sp>
        <p:nvSpPr>
          <p:cNvPr id="6" name="矩形 5"/>
          <p:cNvSpPr/>
          <p:nvPr/>
        </p:nvSpPr>
        <p:spPr>
          <a:xfrm>
            <a:off x="178914" y="2884451"/>
            <a:ext cx="3429000" cy="132343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zh-TW" sz="1600" b="1" dirty="0" smtClean="0">
                <a:solidFill>
                  <a:srgbClr val="FF0000"/>
                </a:solidFill>
              </a:rPr>
              <a:t>DIY</a:t>
            </a:r>
            <a:r>
              <a:rPr lang="zh-TW" altLang="en-US" sz="1600" b="1" dirty="0" smtClean="0">
                <a:solidFill>
                  <a:srgbClr val="00B050"/>
                </a:solidFill>
              </a:rPr>
              <a:t>健康養生美容 </a:t>
            </a:r>
            <a:r>
              <a:rPr lang="en-US" altLang="zh-TW" sz="1600" b="1" dirty="0" smtClean="0">
                <a:solidFill>
                  <a:srgbClr val="FF0000"/>
                </a:solidFill>
              </a:rPr>
              <a:t>《</a:t>
            </a:r>
            <a:r>
              <a:rPr lang="zh-TW" altLang="en-US" sz="1600" b="1" dirty="0" smtClean="0">
                <a:solidFill>
                  <a:srgbClr val="00B050"/>
                </a:solidFill>
              </a:rPr>
              <a:t>自我養生</a:t>
            </a:r>
            <a:r>
              <a:rPr lang="en-US" altLang="zh-TW" sz="1600" b="1" dirty="0" smtClean="0">
                <a:solidFill>
                  <a:srgbClr val="FF0000"/>
                </a:solidFill>
              </a:rPr>
              <a:t>》</a:t>
            </a:r>
          </a:p>
          <a:p>
            <a:r>
              <a:rPr lang="en-US" altLang="zh-TW" sz="1600" b="1" dirty="0" smtClean="0">
                <a:solidFill>
                  <a:srgbClr val="00B050"/>
                </a:solidFill>
              </a:rPr>
              <a:t>     </a:t>
            </a:r>
            <a:r>
              <a:rPr lang="zh-TW" altLang="en-US" sz="1600" b="1" dirty="0" smtClean="0">
                <a:solidFill>
                  <a:srgbClr val="00B050"/>
                </a:solidFill>
              </a:rPr>
              <a:t>輔導創業</a:t>
            </a:r>
            <a:r>
              <a:rPr lang="en-US" altLang="zh-TW" sz="1600" b="1" dirty="0" smtClean="0">
                <a:solidFill>
                  <a:srgbClr val="00B050"/>
                </a:solidFill>
              </a:rPr>
              <a:t>: </a:t>
            </a:r>
            <a:r>
              <a:rPr lang="en-US" altLang="zh-TW" sz="1600" b="1" dirty="0" smtClean="0">
                <a:solidFill>
                  <a:srgbClr val="FF0000"/>
                </a:solidFill>
              </a:rPr>
              <a:t>*</a:t>
            </a:r>
            <a:r>
              <a:rPr lang="zh-TW" altLang="en-US" sz="1600" b="1" dirty="0" smtClean="0">
                <a:solidFill>
                  <a:srgbClr val="00B050"/>
                </a:solidFill>
              </a:rPr>
              <a:t>社區美容養生館  </a:t>
            </a:r>
            <a:endParaRPr lang="en-US" altLang="zh-TW" sz="1600" b="1" dirty="0" smtClean="0">
              <a:solidFill>
                <a:srgbClr val="00B050"/>
              </a:solidFill>
            </a:endParaRPr>
          </a:p>
          <a:p>
            <a:r>
              <a:rPr lang="zh-TW" altLang="en-US" sz="1600" b="1" dirty="0" smtClean="0">
                <a:solidFill>
                  <a:srgbClr val="00B050"/>
                </a:solidFill>
              </a:rPr>
              <a:t>                        </a:t>
            </a:r>
            <a:r>
              <a:rPr lang="zh-TW" altLang="en-US" sz="1600" b="1" dirty="0" smtClean="0">
                <a:solidFill>
                  <a:srgbClr val="FF0000"/>
                </a:solidFill>
              </a:rPr>
              <a:t> *</a:t>
            </a:r>
            <a:r>
              <a:rPr lang="zh-TW" altLang="en-US" sz="1600" b="1" dirty="0" smtClean="0">
                <a:solidFill>
                  <a:srgbClr val="00B050"/>
                </a:solidFill>
              </a:rPr>
              <a:t>行動美容   </a:t>
            </a:r>
          </a:p>
          <a:p>
            <a:r>
              <a:rPr lang="zh-TW" altLang="en-US" sz="1600" b="1" dirty="0" smtClean="0">
                <a:solidFill>
                  <a:srgbClr val="00B050"/>
                </a:solidFill>
              </a:rPr>
              <a:t>                         </a:t>
            </a:r>
            <a:r>
              <a:rPr lang="zh-TW" altLang="en-US" sz="1600" b="1" dirty="0" smtClean="0">
                <a:solidFill>
                  <a:srgbClr val="FF0000"/>
                </a:solidFill>
              </a:rPr>
              <a:t>*</a:t>
            </a:r>
            <a:r>
              <a:rPr lang="zh-TW" altLang="en-US" sz="1600" b="1" dirty="0" smtClean="0">
                <a:solidFill>
                  <a:srgbClr val="00B050"/>
                </a:solidFill>
              </a:rPr>
              <a:t>個人工作室  </a:t>
            </a:r>
            <a:endParaRPr lang="en-US" altLang="zh-TW" sz="1600" b="1" dirty="0" smtClean="0">
              <a:solidFill>
                <a:srgbClr val="00B050"/>
              </a:solidFill>
            </a:endParaRPr>
          </a:p>
          <a:p>
            <a:r>
              <a:rPr lang="zh-TW" altLang="en-US" sz="1600" b="1" dirty="0" smtClean="0">
                <a:solidFill>
                  <a:srgbClr val="FF0000"/>
                </a:solidFill>
              </a:rPr>
              <a:t>                         *</a:t>
            </a:r>
            <a:r>
              <a:rPr lang="zh-TW" altLang="en-US" sz="1600" b="1" dirty="0" smtClean="0">
                <a:solidFill>
                  <a:srgbClr val="00B050"/>
                </a:solidFill>
              </a:rPr>
              <a:t>教育推廣中心 </a:t>
            </a:r>
            <a:endParaRPr lang="zh-TW" altLang="en-US" sz="1600" b="1" dirty="0">
              <a:solidFill>
                <a:srgbClr val="00B050"/>
              </a:solidFill>
            </a:endParaRPr>
          </a:p>
        </p:txBody>
      </p:sp>
      <p:sp>
        <p:nvSpPr>
          <p:cNvPr id="7" name="矩形 6"/>
          <p:cNvSpPr/>
          <p:nvPr/>
        </p:nvSpPr>
        <p:spPr>
          <a:xfrm>
            <a:off x="-22191" y="4187989"/>
            <a:ext cx="424330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1400" dirty="0" smtClean="0">
                <a:solidFill>
                  <a:srgbClr val="FF0000"/>
                </a:solidFill>
              </a:rPr>
              <a:t>報名地點</a:t>
            </a:r>
            <a:r>
              <a:rPr lang="en-US" altLang="zh-TW" sz="1400" dirty="0" smtClean="0">
                <a:solidFill>
                  <a:srgbClr val="FF0000"/>
                </a:solidFill>
              </a:rPr>
              <a:t>: </a:t>
            </a:r>
            <a:r>
              <a:rPr lang="zh-TW" altLang="en-US" sz="1400" dirty="0" smtClean="0">
                <a:solidFill>
                  <a:srgbClr val="FF0000"/>
                </a:solidFill>
              </a:rPr>
              <a:t>台北市中山區長安東路二段</a:t>
            </a:r>
            <a:r>
              <a:rPr lang="en-US" altLang="zh-TW" sz="1400" dirty="0" smtClean="0">
                <a:solidFill>
                  <a:srgbClr val="FF0000"/>
                </a:solidFill>
              </a:rPr>
              <a:t>36</a:t>
            </a:r>
            <a:r>
              <a:rPr lang="zh-TW" altLang="en-US" sz="1400" dirty="0" smtClean="0">
                <a:solidFill>
                  <a:srgbClr val="FF0000"/>
                </a:solidFill>
              </a:rPr>
              <a:t>巷</a:t>
            </a:r>
            <a:r>
              <a:rPr lang="en-US" altLang="zh-TW" sz="1400" dirty="0" smtClean="0">
                <a:solidFill>
                  <a:srgbClr val="FF0000"/>
                </a:solidFill>
              </a:rPr>
              <a:t>9</a:t>
            </a:r>
            <a:r>
              <a:rPr lang="zh-TW" altLang="en-US" sz="1400" dirty="0" smtClean="0">
                <a:solidFill>
                  <a:srgbClr val="FF0000"/>
                </a:solidFill>
              </a:rPr>
              <a:t>號</a:t>
            </a:r>
            <a:r>
              <a:rPr lang="en-US" altLang="zh-TW" sz="1400" dirty="0" smtClean="0">
                <a:solidFill>
                  <a:srgbClr val="FF0000"/>
                </a:solidFill>
              </a:rPr>
              <a:t>7F〜3</a:t>
            </a:r>
          </a:p>
          <a:p>
            <a:r>
              <a:rPr lang="en-US" altLang="zh-TW" sz="1400" dirty="0" smtClean="0">
                <a:solidFill>
                  <a:srgbClr val="FF0000"/>
                </a:solidFill>
              </a:rPr>
              <a:t>(</a:t>
            </a:r>
            <a:r>
              <a:rPr lang="zh-TW" altLang="en-US" sz="1400" dirty="0" smtClean="0">
                <a:solidFill>
                  <a:srgbClr val="FF0000"/>
                </a:solidFill>
              </a:rPr>
              <a:t>總會</a:t>
            </a:r>
            <a:r>
              <a:rPr lang="en-US" altLang="zh-TW" sz="1400" dirty="0" smtClean="0">
                <a:solidFill>
                  <a:srgbClr val="FF0000"/>
                </a:solidFill>
              </a:rPr>
              <a:t>) 02-25814269.  0982157538.  0955787039.</a:t>
            </a:r>
          </a:p>
          <a:p>
            <a:r>
              <a:rPr lang="en-US" altLang="zh-TW" sz="1400" dirty="0" smtClean="0">
                <a:solidFill>
                  <a:srgbClr val="FF0000"/>
                </a:solidFill>
              </a:rPr>
              <a:t>E-mail:server857@yahoo.com.tw  ID.n0982157538</a:t>
            </a:r>
          </a:p>
          <a:p>
            <a:r>
              <a:rPr lang="en-US" altLang="zh-TW" sz="1400" dirty="0" smtClean="0">
                <a:solidFill>
                  <a:srgbClr val="FF0000"/>
                </a:solidFill>
              </a:rPr>
              <a:t>E-mail:h88882008@h0tmail.com  ID.h0955787039</a:t>
            </a:r>
            <a:endParaRPr lang="en-US" altLang="zh-TW" sz="1400" dirty="0">
              <a:solidFill>
                <a:srgbClr val="FF0000"/>
              </a:solidFill>
            </a:endParaRPr>
          </a:p>
        </p:txBody>
      </p:sp>
      <p:graphicFrame>
        <p:nvGraphicFramePr>
          <p:cNvPr id="9" name="表格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6337023"/>
              </p:ext>
            </p:extLst>
          </p:nvPr>
        </p:nvGraphicFramePr>
        <p:xfrm>
          <a:off x="142661" y="5579356"/>
          <a:ext cx="6602573" cy="3560986"/>
        </p:xfrm>
        <a:graphic>
          <a:graphicData uri="http://schemas.openxmlformats.org/drawingml/2006/table">
            <a:tbl>
              <a:tblPr firstRow="1" firstCol="1" bandRow="1"/>
              <a:tblGrid>
                <a:gridCol w="803500"/>
                <a:gridCol w="1238118"/>
                <a:gridCol w="832718"/>
                <a:gridCol w="1967844"/>
                <a:gridCol w="1760393"/>
              </a:tblGrid>
              <a:tr h="522491">
                <a:tc>
                  <a:txBody>
                    <a:bodyPr/>
                    <a:lstStyle/>
                    <a:p>
                      <a:pPr algn="just">
                        <a:lnSpc>
                          <a:spcPct val="250000"/>
                        </a:lnSpc>
                        <a:spcAft>
                          <a:spcPts val="0"/>
                        </a:spcAft>
                      </a:pPr>
                      <a:r>
                        <a:rPr lang="zh-TW" sz="1200" kern="100" dirty="0"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姓名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 </a:t>
                      </a:r>
                      <a:endParaRPr lang="zh-TW" sz="12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50000"/>
                        </a:lnSpc>
                        <a:spcAft>
                          <a:spcPts val="0"/>
                        </a:spcAft>
                      </a:pPr>
                      <a:r>
                        <a:rPr lang="zh-TW" sz="1200" kern="100"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出生日期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50000"/>
                        </a:lnSpc>
                        <a:spcAft>
                          <a:spcPts val="0"/>
                        </a:spcAft>
                      </a:pPr>
                      <a:r>
                        <a:rPr lang="zh-TW" sz="1200" kern="100" dirty="0"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民國  年  月</a:t>
                      </a:r>
                      <a:r>
                        <a:rPr lang="en-US" sz="1200" kern="100" dirty="0"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  </a:t>
                      </a:r>
                      <a:r>
                        <a:rPr lang="zh-TW" sz="1200" kern="100" dirty="0"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日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71755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 </a:t>
                      </a:r>
                      <a:endParaRPr lang="zh-TW" sz="12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  <a:p>
                      <a:pPr marL="71755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 </a:t>
                      </a:r>
                      <a:r>
                        <a:rPr lang="en-US" sz="1200" kern="100" dirty="0" smtClean="0"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 </a:t>
                      </a:r>
                      <a:endParaRPr lang="zh-TW" sz="12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  <a:p>
                      <a:pPr marL="71755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    </a:t>
                      </a:r>
                      <a:endParaRPr lang="zh-TW" sz="12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  <a:p>
                      <a:pPr marL="71755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 </a:t>
                      </a:r>
                      <a:endParaRPr lang="zh-TW" sz="12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  <a:p>
                      <a:pPr marL="71755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 </a:t>
                      </a:r>
                      <a:r>
                        <a:rPr lang="zh-TW" altLang="en-US" sz="1200" kern="100" dirty="0" smtClean="0"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        </a:t>
                      </a:r>
                      <a:endParaRPr lang="zh-TW" sz="12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  <a:p>
                      <a:pPr marL="71755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 </a:t>
                      </a:r>
                      <a:r>
                        <a:rPr lang="zh-TW" altLang="en-US" sz="1200" kern="100" dirty="0" smtClean="0"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   </a:t>
                      </a:r>
                      <a:r>
                        <a:rPr lang="zh-TW" altLang="en-US" sz="1200" kern="100" baseline="0" dirty="0" smtClean="0"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      </a:t>
                      </a:r>
                      <a:endParaRPr lang="en-US" sz="1200" kern="100" dirty="0" smtClean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  <a:p>
                      <a:pPr marL="71755">
                        <a:spcAft>
                          <a:spcPts val="0"/>
                        </a:spcAft>
                      </a:pPr>
                      <a:r>
                        <a:rPr lang="zh-TW" altLang="en-US" sz="1200" kern="100" dirty="0" smtClean="0"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        貼兩吋照片</a:t>
                      </a:r>
                      <a:endParaRPr lang="en-US" altLang="zh-TW" sz="1200" kern="100" dirty="0" smtClean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  <a:p>
                      <a:pPr marL="71755">
                        <a:spcAft>
                          <a:spcPts val="0"/>
                        </a:spcAft>
                      </a:pPr>
                      <a:endParaRPr lang="zh-TW" sz="12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  <a:p>
                      <a:pPr marL="376555" algn="ct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 </a:t>
                      </a:r>
                      <a:endParaRPr lang="zh-TW" sz="12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  <a:p>
                      <a:pPr marL="71755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 </a:t>
                      </a:r>
                      <a:endParaRPr lang="zh-TW" sz="12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  <a:p>
                      <a:pPr marL="71755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 </a:t>
                      </a:r>
                      <a:r>
                        <a:rPr lang="en-US" sz="1200" kern="100" dirty="0" smtClean="0"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                                          </a:t>
                      </a:r>
                      <a:endParaRPr lang="zh-TW" sz="12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  <a:p>
                      <a:pPr marL="71755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 </a:t>
                      </a:r>
                      <a:endParaRPr lang="zh-TW" sz="12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  <a:p>
                      <a:pPr marL="71755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 </a:t>
                      </a:r>
                      <a:endParaRPr lang="zh-TW" sz="12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vert="eaVert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1006">
                <a:tc>
                  <a:txBody>
                    <a:bodyPr/>
                    <a:lstStyle/>
                    <a:p>
                      <a:pPr algn="just">
                        <a:lnSpc>
                          <a:spcPct val="250000"/>
                        </a:lnSpc>
                        <a:spcAft>
                          <a:spcPts val="0"/>
                        </a:spcAft>
                      </a:pPr>
                      <a:r>
                        <a:rPr lang="zh-TW" sz="1200" kern="100"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學歷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 </a:t>
                      </a:r>
                      <a:endParaRPr lang="zh-TW" sz="12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50000"/>
                        </a:lnSpc>
                        <a:spcAft>
                          <a:spcPts val="0"/>
                        </a:spcAft>
                      </a:pPr>
                      <a:r>
                        <a:rPr lang="zh-TW" sz="1200" kern="100"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專長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 </a:t>
                      </a:r>
                      <a:endParaRPr lang="zh-TW" sz="12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431006">
                <a:tc>
                  <a:txBody>
                    <a:bodyPr/>
                    <a:lstStyle/>
                    <a:p>
                      <a:pPr algn="just">
                        <a:lnSpc>
                          <a:spcPct val="250000"/>
                        </a:lnSpc>
                        <a:spcAft>
                          <a:spcPts val="0"/>
                        </a:spcAft>
                      </a:pPr>
                      <a:r>
                        <a:rPr lang="zh-TW" sz="1200" kern="100"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電話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 </a:t>
                      </a:r>
                      <a:endParaRPr lang="zh-TW" sz="12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50000"/>
                        </a:lnSpc>
                        <a:spcAft>
                          <a:spcPts val="0"/>
                        </a:spcAft>
                      </a:pPr>
                      <a:r>
                        <a:rPr lang="zh-TW" sz="1200" kern="100"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手機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 </a:t>
                      </a:r>
                      <a:endParaRPr lang="zh-TW" sz="12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522491">
                <a:tc>
                  <a:txBody>
                    <a:bodyPr/>
                    <a:lstStyle/>
                    <a:p>
                      <a:pPr algn="just">
                        <a:lnSpc>
                          <a:spcPct val="250000"/>
                        </a:lnSpc>
                        <a:spcAft>
                          <a:spcPts val="0"/>
                        </a:spcAft>
                      </a:pPr>
                      <a:r>
                        <a:rPr lang="zh-TW" sz="1200" kern="100"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戶籍地址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 </a:t>
                      </a:r>
                      <a:endParaRPr lang="zh-TW" sz="12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431936">
                <a:tc>
                  <a:txBody>
                    <a:bodyPr/>
                    <a:lstStyle/>
                    <a:p>
                      <a:pPr algn="just">
                        <a:lnSpc>
                          <a:spcPct val="2500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E-mail</a:t>
                      </a:r>
                      <a:endParaRPr lang="zh-TW" sz="12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 </a:t>
                      </a:r>
                      <a:endParaRPr lang="zh-TW" sz="12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68720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 </a:t>
                      </a:r>
                      <a:endParaRPr lang="en-US" sz="1000" kern="100" dirty="0" smtClean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sz="1000" kern="100" dirty="0" smtClean="0"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社團經驗</a:t>
                      </a:r>
                      <a:r>
                        <a:rPr lang="zh-TW" sz="1000" kern="100" dirty="0"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或</a:t>
                      </a:r>
                      <a:r>
                        <a:rPr lang="zh-TW" sz="1000" kern="100" dirty="0" smtClean="0"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簡</a:t>
                      </a:r>
                      <a:r>
                        <a:rPr lang="zh-TW" altLang="en-US" sz="1000" kern="100" dirty="0" smtClean="0"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歷</a:t>
                      </a:r>
                      <a:r>
                        <a:rPr lang="zh-TW" sz="1000" kern="100" dirty="0" smtClean="0"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特殊才藝介紹</a:t>
                      </a:r>
                      <a:endParaRPr lang="zh-TW" sz="12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 </a:t>
                      </a:r>
                      <a:endParaRPr lang="zh-TW" sz="12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431006">
                <a:tc>
                  <a:txBody>
                    <a:bodyPr/>
                    <a:lstStyle/>
                    <a:p>
                      <a:pPr algn="just">
                        <a:lnSpc>
                          <a:spcPct val="250000"/>
                        </a:lnSpc>
                        <a:spcAft>
                          <a:spcPts val="0"/>
                        </a:spcAft>
                      </a:pPr>
                      <a:r>
                        <a:rPr lang="zh-TW" sz="1200" kern="100"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備註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 </a:t>
                      </a:r>
                      <a:endParaRPr lang="zh-TW" sz="12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5075678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zh-TW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新細明體" pitchFamily="18" charset="-120"/>
                <a:cs typeface="+mj-cs" charset="0"/>
              </a:rPr>
              <a:t>自然療法師證照班招生</a:t>
            </a:r>
            <a:r>
              <a:rPr kumimoji="1" lang="zh-TW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新細明體" pitchFamily="18" charset="-120"/>
                <a:cs typeface="Times New Roman" pitchFamily="18" charset="0"/>
              </a:rPr>
              <a:t>報名表</a:t>
            </a:r>
            <a:endParaRPr kumimoji="1" lang="zh-TW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887993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318</TotalTime>
  <Words>160</Words>
  <Application>Microsoft Office PowerPoint</Application>
  <PresentationFormat>如螢幕大小 (4:3)</PresentationFormat>
  <Paragraphs>53</Paragraphs>
  <Slides>1</Slides>
  <Notes>1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2" baseType="lpstr">
      <vt:lpstr>Office 佈景主題</vt:lpstr>
      <vt:lpstr>社團法人中華整體美容自然療法協會 自然療法師證照班招生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社團法人中華整體美容自然療法協會 自然療法師證照班招生</dc:title>
  <dc:creator>admin</dc:creator>
  <cp:lastModifiedBy>admin</cp:lastModifiedBy>
  <cp:revision>13</cp:revision>
  <cp:lastPrinted>2020-03-10T13:25:11Z</cp:lastPrinted>
  <dcterms:created xsi:type="dcterms:W3CDTF">2020-03-09T05:03:17Z</dcterms:created>
  <dcterms:modified xsi:type="dcterms:W3CDTF">2020-03-10T14:18:58Z</dcterms:modified>
</cp:coreProperties>
</file>